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8" r:id="rId5"/>
    <p:sldId id="259" r:id="rId6"/>
    <p:sldId id="269" r:id="rId7"/>
    <p:sldId id="267" r:id="rId8"/>
    <p:sldId id="268" r:id="rId9"/>
    <p:sldId id="278" r:id="rId10"/>
    <p:sldId id="260" r:id="rId11"/>
    <p:sldId id="261" r:id="rId12"/>
    <p:sldId id="262" r:id="rId13"/>
    <p:sldId id="263" r:id="rId14"/>
    <p:sldId id="265" r:id="rId15"/>
    <p:sldId id="272" r:id="rId16"/>
    <p:sldId id="266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4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3а, 4а, 5а кл.</c:v>
                </c:pt>
                <c:pt idx="1">
                  <c:v>Старшая группа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3а, 4а, 5а кл.</c:v>
                </c:pt>
                <c:pt idx="1">
                  <c:v>Старшая группа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3а, 4а, 5а кл.</c:v>
                </c:pt>
                <c:pt idx="1">
                  <c:v>Старшая группа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88</c:v>
                </c:pt>
                <c:pt idx="1">
                  <c:v>87</c:v>
                </c:pt>
              </c:numCache>
            </c:numRef>
          </c:val>
        </c:ser>
        <c:axId val="104243584"/>
        <c:axId val="104245120"/>
      </c:barChart>
      <c:catAx>
        <c:axId val="104243584"/>
        <c:scaling>
          <c:orientation val="minMax"/>
        </c:scaling>
        <c:axPos val="b"/>
        <c:tickLblPos val="nextTo"/>
        <c:crossAx val="104245120"/>
        <c:crosses val="autoZero"/>
        <c:auto val="1"/>
        <c:lblAlgn val="ctr"/>
        <c:lblOffset val="100"/>
      </c:catAx>
      <c:valAx>
        <c:axId val="104245120"/>
        <c:scaling>
          <c:orientation val="minMax"/>
        </c:scaling>
        <c:axPos val="l"/>
        <c:majorGridlines/>
        <c:numFmt formatCode="General" sourceLinked="1"/>
        <c:tickLblPos val="nextTo"/>
        <c:crossAx val="1042435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4509120"/>
            <a:ext cx="4402832" cy="200709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Ишимова</a:t>
            </a:r>
            <a:r>
              <a:rPr lang="ru-RU" dirty="0" smtClean="0"/>
              <a:t> Марина Ивановна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воспитатель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2736"/>
            <a:ext cx="4199180" cy="5616624"/>
          </a:xfrm>
        </p:spPr>
      </p:pic>
    </p:spTree>
    <p:extLst>
      <p:ext uri="{BB962C8B-B14F-4D97-AF65-F5344CB8AC3E}">
        <p14:creationId xmlns:p14="http://schemas.microsoft.com/office/powerpoint/2010/main" xmlns="" val="293386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764704"/>
            <a:ext cx="1512168" cy="187220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Турнир по мини-футболу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09819">
            <a:off x="5225245" y="724289"/>
            <a:ext cx="3633028" cy="378730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04432">
            <a:off x="257176" y="561299"/>
            <a:ext cx="3459737" cy="3830243"/>
          </a:xfrm>
        </p:spPr>
      </p:pic>
      <p:pic>
        <p:nvPicPr>
          <p:cNvPr id="1026" name="Picture 2" descr="H:\фото школа\20190221_174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29000"/>
            <a:ext cx="6048672" cy="342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22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490066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Масленица пришла – весну принесла!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254" y="908720"/>
            <a:ext cx="4248472" cy="20652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0486" y="908720"/>
            <a:ext cx="4297323" cy="2088976"/>
          </a:xfrm>
        </p:spPr>
      </p:pic>
      <p:pic>
        <p:nvPicPr>
          <p:cNvPr id="2050" name="Picture 2" descr="H:\фото школа\20190311_1543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254" y="3068960"/>
            <a:ext cx="8863242" cy="356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597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Игры на свежем воздухе.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" y="1556792"/>
            <a:ext cx="4512501" cy="33843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068960"/>
            <a:ext cx="4608744" cy="3456558"/>
          </a:xfrm>
        </p:spPr>
      </p:pic>
    </p:spTree>
    <p:extLst>
      <p:ext uri="{BB962C8B-B14F-4D97-AF65-F5344CB8AC3E}">
        <p14:creationId xmlns:p14="http://schemas.microsoft.com/office/powerpoint/2010/main" xmlns="" val="18125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0"/>
            <a:ext cx="3024336" cy="24208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Экскурсия в пожарную часть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727256">
            <a:off x="-82379" y="469454"/>
            <a:ext cx="3444638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23254">
            <a:off x="5803213" y="516255"/>
            <a:ext cx="3262646" cy="3028950"/>
          </a:xfrm>
        </p:spPr>
      </p:pic>
      <p:pic>
        <p:nvPicPr>
          <p:cNvPr id="3074" name="Picture 2" descr="H:\фото школа\20190422_1536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17420"/>
            <a:ext cx="7710620" cy="376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550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85010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Творческие занятия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24744"/>
            <a:ext cx="432048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69" y="4236554"/>
            <a:ext cx="4495683" cy="2360798"/>
          </a:xfrm>
        </p:spPr>
      </p:pic>
      <p:pic>
        <p:nvPicPr>
          <p:cNvPr id="4098" name="Picture 2" descr="H:\фото школа\20190424_161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43910" y="1376773"/>
            <a:ext cx="619268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77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Наше творчество.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9730" y="1124744"/>
            <a:ext cx="3648405" cy="2736304"/>
          </a:xfr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03" y="1252766"/>
            <a:ext cx="5416593" cy="541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1" y="3892058"/>
            <a:ext cx="342725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2798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1872209" cy="4018458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Воспита</a:t>
            </a:r>
            <a:r>
              <a:rPr lang="ru-RU" sz="3200" dirty="0" smtClean="0"/>
              <a:t>-</a:t>
            </a:r>
            <a:br>
              <a:rPr lang="ru-RU" sz="3200" dirty="0" smtClean="0"/>
            </a:br>
            <a:r>
              <a:rPr lang="ru-RU" sz="3200" dirty="0" err="1" smtClean="0"/>
              <a:t>тельские</a:t>
            </a:r>
            <a:r>
              <a:rPr lang="ru-RU" sz="3200" dirty="0" smtClean="0"/>
              <a:t> часы, занятия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156" y="4629132"/>
            <a:ext cx="7982291" cy="222886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692696"/>
            <a:ext cx="3394472" cy="3949899"/>
          </a:xfrm>
        </p:spPr>
      </p:pic>
      <p:pic>
        <p:nvPicPr>
          <p:cNvPr id="5122" name="Picture 2" descr="H:\фото школа\IMG-20190206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81" y="620688"/>
            <a:ext cx="3384376" cy="40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83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908720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школе искусств на концерте.</a:t>
            </a:r>
            <a:endParaRPr lang="ru-RU" sz="24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44008" y="4941168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Зональный тур республиканских игр по мини-футболу в СОК «Олимп» г. Агрыз.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02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76470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Общие сведения о педагоге.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36712"/>
            <a:ext cx="7772400" cy="5472607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Ф.И.О.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err="1" smtClean="0">
                <a:solidFill>
                  <a:schemeClr val="tx1"/>
                </a:solidFill>
              </a:rPr>
              <a:t>Ишимова</a:t>
            </a:r>
            <a:r>
              <a:rPr lang="ru-RU" dirty="0" smtClean="0">
                <a:solidFill>
                  <a:schemeClr val="tx1"/>
                </a:solidFill>
              </a:rPr>
              <a:t> Марина Ивановна.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Образование:</a:t>
            </a:r>
            <a:r>
              <a:rPr lang="ru-RU" dirty="0" smtClean="0">
                <a:solidFill>
                  <a:schemeClr val="tx1"/>
                </a:solidFill>
              </a:rPr>
              <a:t> высшее: </a:t>
            </a:r>
            <a:r>
              <a:rPr lang="ru-RU" dirty="0" err="1" smtClean="0">
                <a:solidFill>
                  <a:schemeClr val="tx1"/>
                </a:solidFill>
              </a:rPr>
              <a:t>Глазовский</a:t>
            </a:r>
            <a:r>
              <a:rPr lang="ru-RU" dirty="0" smtClean="0">
                <a:solidFill>
                  <a:schemeClr val="tx1"/>
                </a:solidFill>
              </a:rPr>
              <a:t> государственный педагогический институт им. В.Г.Короленко, 2003 г., квалификация по диплому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педагог дошкольного образования, специальность: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«Педагогика и методика дошкольного образования».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Профессиональная переподготовка</a:t>
            </a:r>
            <a:r>
              <a:rPr lang="ru-RU" dirty="0" smtClean="0">
                <a:solidFill>
                  <a:schemeClr val="tx1"/>
                </a:solidFill>
              </a:rPr>
              <a:t>: ГАОУ ДПО «Институт развития образования РТ» по программе «Олигофренопедагогика», 2010 г.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Трудовой </a:t>
            </a:r>
            <a:r>
              <a:rPr lang="ru-RU" b="1" dirty="0" err="1" smtClean="0">
                <a:solidFill>
                  <a:schemeClr val="tx1"/>
                </a:solidFill>
              </a:rPr>
              <a:t>пед</a:t>
            </a:r>
            <a:r>
              <a:rPr lang="ru-RU" b="1" dirty="0" smtClean="0">
                <a:solidFill>
                  <a:schemeClr val="tx1"/>
                </a:solidFill>
              </a:rPr>
              <a:t>. стаж:</a:t>
            </a:r>
            <a:r>
              <a:rPr lang="ru-RU" dirty="0" smtClean="0">
                <a:solidFill>
                  <a:schemeClr val="tx1"/>
                </a:solidFill>
              </a:rPr>
              <a:t> 15 лет.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</a:rPr>
              <a:t>Повышение квалификации: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Приволжский межрегиональный центр повышения квалификации и профессиональной переподготовки работников образования института психологии и образования Казанского (Приволжского) Федерального Университета «Инновационные формы и технологии коррекционно-педагогической работы с обучающимися с ОВЗ в условиях реализации требований ФГОС НОО ОВЗ, ФГОС О у/о», 2018 г., в объеме 108 часов.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Методическая проблема:</a:t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здорового образа жизни у воспитанников </a:t>
            </a:r>
            <a:r>
              <a:rPr lang="ru-RU" sz="2200" b="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посредством </a:t>
            </a:r>
            <a:r>
              <a:rPr lang="ru-RU" sz="2200" b="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физических упражнений и игровых форм</a:t>
            </a:r>
            <a:r>
              <a:rPr lang="ru-RU" sz="2200" b="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7772400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повышение уровня физического развития воспитанников, развитие основных физических качеств, снятие </a:t>
            </a:r>
            <a:r>
              <a:rPr lang="ru-RU" sz="1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эмоционального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напряжения. </a:t>
            </a:r>
          </a:p>
          <a:p>
            <a:pPr>
              <a:spcBef>
                <a:spcPts val="0"/>
              </a:spcBef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укрепление здоровья воспитанников  посредством развития физических качеств;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двигательных реакций, точности движения, ловкости;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сообразительности, творческого воображения;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коммуникативных умений;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внимания, культуры поведения;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проблемных ситуаций, активизация творческого отношения обучающихся к себе;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обучить умению работать индивидуально и в группе;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развить природные задатки и способности детей с ограниченными возможностями здоровья;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доброжелательности, доверия и внимательности к людям, готовности к сотрудничеству и дружбе, оказание помощи тем, кто в ней нуждается;</a:t>
            </a:r>
          </a:p>
          <a:p>
            <a:pPr lvl="0"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коммуникативной компетентности воспитанников на основе организации совместной продуктивной деятельности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Уровень воспитанности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77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остижения: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99484" y="2740868"/>
            <a:ext cx="4869160" cy="3419872"/>
          </a:xfrm>
        </p:spPr>
      </p:pic>
      <p:pic>
        <p:nvPicPr>
          <p:cNvPr id="1027" name="Picture 3" descr="H:\документы дом\достижения\Новый документ 2019-05-07 09.59.35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8"/>
            <a:ext cx="3507240" cy="508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324194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947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018990" y="-623454"/>
            <a:ext cx="2996952" cy="42438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296932" y="-678897"/>
            <a:ext cx="3168174" cy="4525963"/>
          </a:xfrm>
        </p:spPr>
      </p:pic>
      <p:pic>
        <p:nvPicPr>
          <p:cNvPr id="9" name="Объект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2780928"/>
            <a:ext cx="3013488" cy="4077072"/>
          </a:xfrm>
          <a:prstGeom prst="rect">
            <a:avLst/>
          </a:prstGeom>
        </p:spPr>
      </p:pic>
      <p:pic>
        <p:nvPicPr>
          <p:cNvPr id="1026" name="Picture 2" descr="C:\Users\27.03.2018\Desktop\достижения 18-19 г\2900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810619"/>
            <a:ext cx="2862987" cy="4047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278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Достижения воспитанников.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3115105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060848"/>
            <a:ext cx="3115105" cy="4525963"/>
          </a:xfrm>
        </p:spPr>
      </p:pic>
      <p:pic>
        <p:nvPicPr>
          <p:cNvPr id="6146" name="Picture 2" descr="H:\документы дом\достижения\20190111_082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52736"/>
            <a:ext cx="3128127" cy="454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7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документы дом\достижения\Новый документ 2019-05-07 09.59.35_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3612970" cy="491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744416" cy="520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060848"/>
            <a:ext cx="3232613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5236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024336" cy="41212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636912"/>
            <a:ext cx="2984912" cy="4221088"/>
          </a:xfrm>
        </p:spPr>
      </p:pic>
      <p:pic>
        <p:nvPicPr>
          <p:cNvPr id="2050" name="Picture 2" descr="H:\документы дом\достижения\Новый документ 2019-05-07 09.59.35_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286541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7.03.2018\Desktop\достижения 18-19 г\Сертификат об участии konkurs.info №867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5261" y="3010427"/>
            <a:ext cx="2718739" cy="38475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339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447</TotalTime>
  <Words>183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Ишимова Марина Ивановна  воспитатель</vt:lpstr>
      <vt:lpstr>Общие сведения о педагоге.</vt:lpstr>
      <vt:lpstr>  Методическая проблема: «Формирование здорового образа жизни у воспитанников посредством физических упражнений и игровых форм»</vt:lpstr>
      <vt:lpstr>Уровень воспитанности</vt:lpstr>
      <vt:lpstr>Достижения:</vt:lpstr>
      <vt:lpstr>Слайд 6</vt:lpstr>
      <vt:lpstr>Достижения воспитанников.</vt:lpstr>
      <vt:lpstr>Слайд 8</vt:lpstr>
      <vt:lpstr>Слайд 9</vt:lpstr>
      <vt:lpstr>Турнир по мини-футболу</vt:lpstr>
      <vt:lpstr>Масленица пришла – весну принесла!</vt:lpstr>
      <vt:lpstr>Игры на свежем воздухе.</vt:lpstr>
      <vt:lpstr>Экскурсия в пожарную часть</vt:lpstr>
      <vt:lpstr>Творческие занятия</vt:lpstr>
      <vt:lpstr>Наше творчество.</vt:lpstr>
      <vt:lpstr>Воспита- тельские часы, занятия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27.03.2018</cp:lastModifiedBy>
  <cp:revision>28</cp:revision>
  <dcterms:created xsi:type="dcterms:W3CDTF">2019-05-04T10:53:26Z</dcterms:created>
  <dcterms:modified xsi:type="dcterms:W3CDTF">2019-05-28T15:47:15Z</dcterms:modified>
</cp:coreProperties>
</file>